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57" r:id="rId10"/>
    <p:sldId id="268" r:id="rId11"/>
    <p:sldId id="258" r:id="rId12"/>
    <p:sldId id="276" r:id="rId13"/>
    <p:sldId id="278" r:id="rId14"/>
    <p:sldId id="275" r:id="rId15"/>
    <p:sldId id="267" r:id="rId16"/>
    <p:sldId id="259" r:id="rId17"/>
    <p:sldId id="260" r:id="rId18"/>
    <p:sldId id="261" r:id="rId19"/>
    <p:sldId id="263" r:id="rId20"/>
    <p:sldId id="265" r:id="rId21"/>
    <p:sldId id="270" r:id="rId22"/>
    <p:sldId id="269" r:id="rId23"/>
    <p:sldId id="271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50" d="100"/>
          <a:sy n="150" d="100"/>
        </p:scale>
        <p:origin x="121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996278" y="1152750"/>
            <a:ext cx="17357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8978" y="2589529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02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9719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8401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5464" cy="234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786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1393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393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4667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1728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39541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0379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1626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163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6683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299503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319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-1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9502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1470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09604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1846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99716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2409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10165</TotalTime>
  <Words>597</Words>
  <Application>Microsoft Office PowerPoint</Application>
  <PresentationFormat>Widescreen</PresentationFormat>
  <Paragraphs>274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164</cp:revision>
  <dcterms:created xsi:type="dcterms:W3CDTF">2018-09-21T13:29:07Z</dcterms:created>
  <dcterms:modified xsi:type="dcterms:W3CDTF">2019-04-23T10:01:34Z</dcterms:modified>
</cp:coreProperties>
</file>